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7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A037252-72F3-474F-8582-32D765D30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A494C3C-A444-7041-A620-02FB3797A61F}" type="datetimeFigureOut">
              <a:rPr lang="en-US" smtClean="0"/>
              <a:pPr/>
              <a:t>12/13/11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72AA7C1-7E74-CD4E-9962-053E4361DC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Financial Literacy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William, </a:t>
            </a:r>
            <a:r>
              <a:rPr lang="en-US" dirty="0" err="1" smtClean="0"/>
              <a:t>Korey</a:t>
            </a:r>
            <a:r>
              <a:rPr lang="en-US" dirty="0" smtClean="0"/>
              <a:t>, &amp; </a:t>
            </a:r>
            <a:r>
              <a:rPr lang="en-US" dirty="0" err="1" smtClean="0"/>
              <a:t>Keara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Apple</a:t>
            </a:r>
          </a:p>
          <a:p>
            <a:r>
              <a:rPr lang="en-US" dirty="0" smtClean="0"/>
              <a:t>Pepsi</a:t>
            </a:r>
          </a:p>
          <a:p>
            <a:r>
              <a:rPr lang="en-US" dirty="0" smtClean="0"/>
              <a:t>Target</a:t>
            </a:r>
          </a:p>
          <a:p>
            <a:r>
              <a:rPr lang="en-US" dirty="0" smtClean="0"/>
              <a:t>Electronic Arts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Stocks purchased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Apple: Each stock cost $405.58. We purchased 6 stocks which totaled out to $2,433.48</a:t>
            </a:r>
            <a:r>
              <a:rPr lang="en-US" dirty="0" smtClean="0"/>
              <a:t>. </a:t>
            </a:r>
          </a:p>
          <a:p>
            <a:r>
              <a:rPr lang="en-US" dirty="0" smtClean="0"/>
              <a:t>Pepsi: Each stock cost $62.79. We purchased 50 stocks which totaled out to $3,139.50.</a:t>
            </a:r>
          </a:p>
          <a:p>
            <a:r>
              <a:rPr lang="en-US" dirty="0" smtClean="0"/>
              <a:t>Target: Each stock cost $52.66. We purchased 50 stocks which totaled out to $2,633.</a:t>
            </a:r>
          </a:p>
          <a:p>
            <a:r>
              <a:rPr lang="en-US" dirty="0" smtClean="0"/>
              <a:t>Electronics Arts: Each stock cost $24.47. We purchased 50 stocks which totaled out to $1,223.50.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Apple: The price decreased to $389.70 x6 which equals $2,338.20. We lost $95.28.</a:t>
            </a:r>
          </a:p>
          <a:p>
            <a:r>
              <a:rPr lang="en-US" dirty="0" smtClean="0"/>
              <a:t>Pepsi: The price increased to $64.28 x50 which equals $3,214. We made $74.50.</a:t>
            </a:r>
          </a:p>
          <a:p>
            <a:r>
              <a:rPr lang="en-US" dirty="0" smtClean="0"/>
              <a:t>Target: The price increased to $52.88 x50 which equals $2,644. We made $11</a:t>
            </a:r>
          </a:p>
          <a:p>
            <a:r>
              <a:rPr lang="en-US" dirty="0" smtClean="0"/>
              <a:t>Electronic Arts: The price decreased to $23.00 x50 which equals $1,150. We lost $73.50.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Apple: Because they just came out with a new </a:t>
            </a:r>
            <a:r>
              <a:rPr lang="en-US" dirty="0" err="1" smtClean="0"/>
              <a:t>iPhone</a:t>
            </a:r>
            <a:r>
              <a:rPr lang="en-US" dirty="0" smtClean="0"/>
              <a:t> and it sells very well.</a:t>
            </a:r>
          </a:p>
          <a:p>
            <a:r>
              <a:rPr lang="en-US" dirty="0" smtClean="0"/>
              <a:t>Pepsi: Because they have lots of products and have been around for a long time.</a:t>
            </a:r>
          </a:p>
          <a:p>
            <a:r>
              <a:rPr lang="en-US" dirty="0" smtClean="0"/>
              <a:t>Target: Because this company has been around for a long time.</a:t>
            </a:r>
          </a:p>
          <a:p>
            <a:r>
              <a:rPr lang="en-US" dirty="0" smtClean="0"/>
              <a:t>Electronic Arts: Because they have lots of games that are highly rated and the games </a:t>
            </a:r>
            <a:r>
              <a:rPr lang="en-US" smtClean="0"/>
              <a:t>sell well.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Profits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lost a total of $83.28</a:t>
            </a:r>
          </a:p>
          <a:p>
            <a:r>
              <a:rPr lang="en-US" dirty="0" smtClean="0"/>
              <a:t>We think we lost so much money with Electronic Arts because of the release of Modern Warfare 3 which is made by Activision. That game was very popular so people were buying it rather than games by EA. </a:t>
            </a:r>
          </a:p>
          <a:p>
            <a:r>
              <a:rPr lang="en-US" dirty="0" smtClean="0"/>
              <a:t>We think we lost so much with apple simply because of how expensive their products are.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end!</a:t>
            </a:r>
            <a:endParaRPr lang="en-US" dirty="0"/>
          </a:p>
        </p:txBody>
      </p:sp>
      <p:pic>
        <p:nvPicPr>
          <p:cNvPr id="4" name="Content Placeholder 3" descr="pepsico-po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21163"/>
            <a:ext cx="3597476" cy="1965037"/>
          </a:xfrm>
        </p:spPr>
      </p:pic>
      <p:pic>
        <p:nvPicPr>
          <p:cNvPr id="1026" name="Picture 2" descr="http://media.ign.com/games/image/object/025/025025/ea_logo1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921163"/>
            <a:ext cx="2803324" cy="1943622"/>
          </a:xfrm>
          <a:prstGeom prst="rect">
            <a:avLst/>
          </a:prstGeom>
          <a:noFill/>
        </p:spPr>
      </p:pic>
      <p:pic>
        <p:nvPicPr>
          <p:cNvPr id="1028" name="Picture 4" descr="http://thekrazycouponlady.com/wp-content/uploads/2009/10/target-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4191000"/>
            <a:ext cx="3597476" cy="2466975"/>
          </a:xfrm>
          <a:prstGeom prst="rect">
            <a:avLst/>
          </a:prstGeom>
          <a:noFill/>
        </p:spPr>
      </p:pic>
      <p:pic>
        <p:nvPicPr>
          <p:cNvPr id="1030" name="Picture 6" descr="http://cdn.blogsdna.com/wp-content/uploads/2010/11/Apple-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4191000"/>
            <a:ext cx="3128433" cy="2466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184</TotalTime>
  <Words>310</Words>
  <Application>Microsoft Macintosh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Financial Literacy Project</vt:lpstr>
      <vt:lpstr>Companies</vt:lpstr>
      <vt:lpstr>Stocks purchased</vt:lpstr>
      <vt:lpstr>Profits</vt:lpstr>
      <vt:lpstr>Why?</vt:lpstr>
      <vt:lpstr>Profits conclusion</vt:lpstr>
      <vt:lpstr>The end!</vt:lpstr>
    </vt:vector>
  </TitlesOfParts>
  <Company>Georgetown University Law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Literacy Project</dc:title>
  <dc:creator>Cora Osborne</dc:creator>
  <cp:lastModifiedBy>Crys Latham</cp:lastModifiedBy>
  <cp:revision>11</cp:revision>
  <dcterms:created xsi:type="dcterms:W3CDTF">2011-12-13T18:08:32Z</dcterms:created>
  <dcterms:modified xsi:type="dcterms:W3CDTF">2011-12-13T18:11:50Z</dcterms:modified>
</cp:coreProperties>
</file>